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9" r:id="rId4"/>
    <p:sldId id="270" r:id="rId5"/>
    <p:sldId id="271" r:id="rId6"/>
    <p:sldId id="268" r:id="rId7"/>
    <p:sldId id="272" r:id="rId8"/>
    <p:sldId id="273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8" r:id="rId18"/>
    <p:sldId id="280" r:id="rId19"/>
    <p:sldId id="279" r:id="rId20"/>
    <p:sldId id="281" r:id="rId21"/>
    <p:sldId id="282" r:id="rId22"/>
    <p:sldId id="264" r:id="rId23"/>
    <p:sldId id="265" r:id="rId24"/>
    <p:sldId id="275" r:id="rId25"/>
    <p:sldId id="277" r:id="rId26"/>
    <p:sldId id="276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6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20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3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44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91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11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84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34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7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11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0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26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64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0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3CFF08-BA87-4696-ADC4-4B63E4E45C8F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EA0D19-3CCB-457F-893C-969FA4AEE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20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E8eJ6K1qM" TargetMode="External"/><Relationship Id="rId2" Type="http://schemas.openxmlformats.org/officeDocument/2006/relationships/hyperlink" Target="https://www.youtube.com/watch?v=2uCp-d9_p8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ana.kotinova@mankala.cz" TargetMode="External"/><Relationship Id="rId2" Type="http://schemas.openxmlformats.org/officeDocument/2006/relationships/hyperlink" Target="http://www.mancal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hyperlink" Target="mailto:Hana.kotinova@mensa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93505-2CB6-4111-933E-059BA3572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Zahraniční zkušenosti – logické hry </a:t>
            </a:r>
            <a:br>
              <a:rPr lang="cs-CZ" dirty="0"/>
            </a:br>
            <a:r>
              <a:rPr lang="cs-CZ" dirty="0"/>
              <a:t>v Mateřské škole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F34A7E-C913-4905-AC04-675D66CB2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Kotinová</a:t>
            </a:r>
          </a:p>
          <a:p>
            <a:r>
              <a:rPr lang="cs-CZ" dirty="0"/>
              <a:t>Praha, 2DM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2A7663-B38C-4EA1-8BE9-A88968CEA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82" y="3334871"/>
            <a:ext cx="2519433" cy="173407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984CEDB-B5D3-44ED-A5DA-824DD19FE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82" y="5106801"/>
            <a:ext cx="2884233" cy="1584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46F257-5AB2-4C35-BCD2-7273E4487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85" y="1470211"/>
            <a:ext cx="2523629" cy="18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288069-19B0-4B68-8395-84EC20C2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– </a:t>
            </a:r>
            <a:r>
              <a:rPr lang="cs-CZ" dirty="0" err="1"/>
              <a:t>Toguz</a:t>
            </a:r>
            <a:r>
              <a:rPr lang="cs-CZ" dirty="0"/>
              <a:t> </a:t>
            </a:r>
            <a:r>
              <a:rPr lang="cs-CZ" dirty="0" err="1"/>
              <a:t>kumalak</a:t>
            </a:r>
            <a:r>
              <a:rPr lang="cs-CZ" dirty="0"/>
              <a:t>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DD0AF-E2B8-4629-82B4-6853141C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750706" cy="3615267"/>
          </a:xfrm>
        </p:spPr>
        <p:txBody>
          <a:bodyPr>
            <a:normAutofit/>
          </a:bodyPr>
          <a:lstStyle/>
          <a:p>
            <a:r>
              <a:rPr lang="cs-CZ" dirty="0"/>
              <a:t>1974 – první oficiální turnaj v KZ</a:t>
            </a:r>
          </a:p>
          <a:p>
            <a:r>
              <a:rPr lang="cs-CZ" dirty="0"/>
              <a:t>1991 – vznik federace v KZ</a:t>
            </a:r>
          </a:p>
          <a:p>
            <a:r>
              <a:rPr lang="cs-CZ" dirty="0"/>
              <a:t>2006 – setkání kazašské delegace a českého nadšence pro hry</a:t>
            </a:r>
          </a:p>
          <a:p>
            <a:r>
              <a:rPr lang="cs-CZ" dirty="0"/>
              <a:t>2007 – první oficiální turnaj v ČR</a:t>
            </a:r>
          </a:p>
          <a:p>
            <a:r>
              <a:rPr lang="cs-CZ" dirty="0"/>
              <a:t>Od 2008 – dva oficiální mezinárodní turnaje v ČR </a:t>
            </a:r>
          </a:p>
          <a:p>
            <a:r>
              <a:rPr lang="cs-CZ" dirty="0"/>
              <a:t>2010 – první mistrovství světa</a:t>
            </a:r>
          </a:p>
          <a:p>
            <a:r>
              <a:rPr lang="cs-CZ" dirty="0"/>
              <a:t>2015, 2017, 2022 – 3., 4. a 6. </a:t>
            </a:r>
            <a:r>
              <a:rPr lang="cs-CZ"/>
              <a:t>MS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22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88318-C20A-459B-9C93-0F009F0D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046541" cy="1507067"/>
          </a:xfrm>
        </p:spPr>
        <p:txBody>
          <a:bodyPr/>
          <a:lstStyle/>
          <a:p>
            <a:r>
              <a:rPr lang="cs-CZ" dirty="0"/>
              <a:t>Historie – </a:t>
            </a:r>
            <a:r>
              <a:rPr lang="cs-CZ" dirty="0" err="1"/>
              <a:t>toguz</a:t>
            </a:r>
            <a:r>
              <a:rPr lang="cs-CZ" dirty="0"/>
              <a:t> </a:t>
            </a:r>
            <a:r>
              <a:rPr lang="cs-CZ" dirty="0" err="1"/>
              <a:t>kumalak</a:t>
            </a:r>
            <a:r>
              <a:rPr lang="cs-CZ" dirty="0"/>
              <a:t> /</a:t>
            </a:r>
            <a:r>
              <a:rPr lang="cs-CZ" dirty="0" err="1"/>
              <a:t>Bestemshe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FCAC3-3CEE-4C37-AA68-E459F275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360306" cy="4199965"/>
          </a:xfrm>
        </p:spPr>
        <p:txBody>
          <a:bodyPr/>
          <a:lstStyle/>
          <a:p>
            <a:r>
              <a:rPr lang="cs-CZ" dirty="0"/>
              <a:t>2001 – první </a:t>
            </a:r>
            <a:r>
              <a:rPr lang="cs-CZ" dirty="0" err="1"/>
              <a:t>Deskohraní</a:t>
            </a:r>
            <a:endParaRPr lang="cs-CZ" dirty="0"/>
          </a:p>
          <a:p>
            <a:r>
              <a:rPr lang="cs-CZ" dirty="0"/>
              <a:t>2004 – festival </a:t>
            </a:r>
            <a:r>
              <a:rPr lang="cs-CZ" dirty="0" err="1"/>
              <a:t>Deskohraní</a:t>
            </a:r>
            <a:r>
              <a:rPr lang="cs-CZ" dirty="0"/>
              <a:t> má i program pro školy</a:t>
            </a:r>
          </a:p>
          <a:p>
            <a:r>
              <a:rPr lang="cs-CZ" dirty="0"/>
              <a:t>2006 – první účast na Festivalu Šachu a her v Pardubicích</a:t>
            </a:r>
          </a:p>
          <a:p>
            <a:r>
              <a:rPr lang="cs-CZ" dirty="0"/>
              <a:t>2008-2010 – zařazení hry </a:t>
            </a:r>
            <a:r>
              <a:rPr lang="cs-CZ" dirty="0" err="1"/>
              <a:t>Toguz</a:t>
            </a:r>
            <a:r>
              <a:rPr lang="cs-CZ" dirty="0"/>
              <a:t> </a:t>
            </a:r>
            <a:r>
              <a:rPr lang="cs-CZ" dirty="0" err="1"/>
              <a:t>kumalak</a:t>
            </a:r>
            <a:r>
              <a:rPr lang="cs-CZ" dirty="0"/>
              <a:t> do programu (Praha i Pardubice)</a:t>
            </a:r>
          </a:p>
          <a:p>
            <a:r>
              <a:rPr lang="cs-CZ" dirty="0"/>
              <a:t>2010 – první MS, objev jednodušší varianty </a:t>
            </a:r>
            <a:r>
              <a:rPr lang="cs-CZ" dirty="0" err="1"/>
              <a:t>Bestemshe</a:t>
            </a:r>
            <a:r>
              <a:rPr lang="cs-CZ" dirty="0"/>
              <a:t>, </a:t>
            </a:r>
          </a:p>
          <a:p>
            <a:r>
              <a:rPr lang="cs-CZ" dirty="0"/>
              <a:t>budeme organizovat další MS</a:t>
            </a:r>
          </a:p>
          <a:p>
            <a:r>
              <a:rPr lang="cs-CZ" dirty="0"/>
              <a:t>2015 – první </a:t>
            </a:r>
            <a:r>
              <a:rPr lang="cs-CZ" dirty="0" err="1"/>
              <a:t>Bestemshe</a:t>
            </a:r>
            <a:r>
              <a:rPr lang="cs-CZ" dirty="0"/>
              <a:t> turnaj v Pardubicích</a:t>
            </a:r>
          </a:p>
          <a:p>
            <a:r>
              <a:rPr lang="cs-CZ" dirty="0"/>
              <a:t>2017 – originální dřevěné desky</a:t>
            </a:r>
          </a:p>
        </p:txBody>
      </p:sp>
    </p:spTree>
    <p:extLst>
      <p:ext uri="{BB962C8B-B14F-4D97-AF65-F5344CB8AC3E}">
        <p14:creationId xmlns:p14="http://schemas.microsoft.com/office/powerpoint/2010/main" val="65681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01FDB-8616-441E-B7D7-8C84DB49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33365"/>
            <a:ext cx="8534400" cy="1261034"/>
          </a:xfrm>
        </p:spPr>
        <p:txBody>
          <a:bodyPr/>
          <a:lstStyle/>
          <a:p>
            <a:r>
              <a:rPr lang="cs-CZ" dirty="0"/>
              <a:t>Jak přilákat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D3F3D-144D-47A8-9A83-85C283A0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5514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Velkou deskou…  (2010 KZ, 2011 ČR)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E27CC6-AF36-43DD-9C69-F3D2130D6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1" y="154796"/>
            <a:ext cx="4678111" cy="35085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080949-58B7-41BA-90C8-6575B5988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11" y="154797"/>
            <a:ext cx="4678108" cy="35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363A9-2E1D-4F24-BBD6-304E9AA0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zdroje zábavy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DB891E-D990-40A7-AE29-06BA06F45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turnaj v </a:t>
            </a:r>
            <a:r>
              <a:rPr lang="cs-CZ" dirty="0" err="1"/>
              <a:t>Bestemshe</a:t>
            </a:r>
            <a:r>
              <a:rPr lang="cs-CZ" dirty="0"/>
              <a:t>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D79E09-3690-49C7-99A1-AD4CCE802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2" y="210844"/>
            <a:ext cx="5998346" cy="44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1FBA6-09A4-460D-84E9-4C6A6321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Učím se počítat  (2017)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6347B-9FBF-4BE3-9DE9-CDD42141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Matematika na desce:</a:t>
            </a:r>
          </a:p>
          <a:p>
            <a:r>
              <a:rPr lang="cs-CZ" dirty="0"/>
              <a:t>Použití vzorečků obsahujících sčítání, odčítání, násobení a modulo dělení pro výpočet množství tahů, nebo kam dojde kulička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89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BBA5D-2413-4DB0-9EED-884075D1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 přichází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6452BA-A82E-4E41-BB1C-7908E5F6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2020 – přednáška na 2DM</a:t>
            </a:r>
          </a:p>
          <a:p>
            <a:r>
              <a:rPr lang="cs-CZ" dirty="0"/>
              <a:t>Čas na dosud opomíjené věci</a:t>
            </a:r>
          </a:p>
          <a:p>
            <a:r>
              <a:rPr lang="cs-CZ" dirty="0"/>
              <a:t>(NTC, abstraktní pexeso) </a:t>
            </a:r>
          </a:p>
          <a:p>
            <a:r>
              <a:rPr lang="cs-CZ" dirty="0" err="1"/>
              <a:t>Mankalový</a:t>
            </a:r>
            <a:r>
              <a:rPr lang="cs-CZ" dirty="0"/>
              <a:t> experiment v Praze</a:t>
            </a:r>
          </a:p>
          <a:p>
            <a:r>
              <a:rPr lang="cs-CZ" dirty="0"/>
              <a:t>A rozjezd výuky v MŠ v Kazachstánu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D9E204-EB4F-414F-8733-76884761A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63" y="71221"/>
            <a:ext cx="4753909" cy="63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D6BA-5BAD-442A-A704-C5FE63AF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v Kazašských MŠ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771506-48B9-43EB-A2B5-1C6C3F696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 5m </a:t>
            </a:r>
          </a:p>
          <a:p>
            <a:r>
              <a:rPr lang="cs-CZ" dirty="0">
                <a:hlinkClick r:id="rId2"/>
              </a:rPr>
              <a:t>https://www.youtube.com/watch?v=2uCp-d9_p8w</a:t>
            </a:r>
            <a:endParaRPr lang="cs-CZ" dirty="0"/>
          </a:p>
          <a:p>
            <a:r>
              <a:rPr lang="cs-CZ" dirty="0"/>
              <a:t>Video 2m</a:t>
            </a:r>
          </a:p>
          <a:p>
            <a:r>
              <a:rPr lang="cs-CZ" dirty="0">
                <a:hlinkClick r:id="rId3"/>
              </a:rPr>
              <a:t>https://www.youtube.com/watch?v=6bE8eJ6K1qM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58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D6BA-5BAD-442A-A704-C5FE63AF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v Kazašských MŠ</a:t>
            </a:r>
          </a:p>
        </p:txBody>
      </p:sp>
      <p:pic>
        <p:nvPicPr>
          <p:cNvPr id="25" name="Zástupný obsah 24">
            <a:extLst>
              <a:ext uri="{FF2B5EF4-FFF2-40B4-BE49-F238E27FC236}">
                <a16:creationId xmlns:a16="http://schemas.microsoft.com/office/drawing/2014/main" id="{D8415051-3FD4-4219-8E81-06D57A906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43" y="4481"/>
            <a:ext cx="4995910" cy="4995910"/>
          </a:xfrm>
        </p:spPr>
      </p:pic>
    </p:spTree>
    <p:extLst>
      <p:ext uri="{BB962C8B-B14F-4D97-AF65-F5344CB8AC3E}">
        <p14:creationId xmlns:p14="http://schemas.microsoft.com/office/powerpoint/2010/main" val="89887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D6BA-5BAD-442A-A704-C5FE63AF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v Kazašských MŠ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1796A3F-F669-4E10-9465-DD9610BC2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4" y="-8856"/>
            <a:ext cx="3702424" cy="4936566"/>
          </a:xfrm>
        </p:spPr>
      </p:pic>
    </p:spTree>
    <p:extLst>
      <p:ext uri="{BB962C8B-B14F-4D97-AF65-F5344CB8AC3E}">
        <p14:creationId xmlns:p14="http://schemas.microsoft.com/office/powerpoint/2010/main" val="164822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D6BA-5BAD-442A-A704-C5FE63AF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v Kazašských MŠ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9AEEC82-0EDA-40AB-8974-DA81BB678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8" y="0"/>
            <a:ext cx="4865920" cy="486592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65482F-9A7B-47E5-BCA9-B77FFA81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65920" cy="48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7B5A5-1FCB-4505-A694-852BD57C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ČR, začátek 80.let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93D557-5AE5-4D92-BCC5-2275E62B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" y="112057"/>
            <a:ext cx="3815604" cy="30524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9D410A-B91E-4B38-A6F6-59AC4F375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3" y="112057"/>
            <a:ext cx="3815603" cy="30524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8D4430C-E40F-4AEE-8216-F9D0EFF02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68" y="112057"/>
            <a:ext cx="4069976" cy="30524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75636F2-314E-45E0-8653-98A9257F7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38" y="3268130"/>
            <a:ext cx="4050306" cy="32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D6BA-5BAD-442A-A704-C5FE63AF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v Kazašských MŠ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190E423-A7DE-4BB5-88F6-506E746F3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4" y="-1"/>
            <a:ext cx="4858871" cy="4858871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08704D-F90F-4377-B16C-0B3836714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79" y="0"/>
            <a:ext cx="3683374" cy="49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39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D6BA-5BAD-442A-A704-C5FE63AF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v Kazašských MŠ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D481A45-E811-4AB8-A56C-C55A67915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49" y="0"/>
            <a:ext cx="7442744" cy="4957240"/>
          </a:xfrm>
        </p:spPr>
      </p:pic>
    </p:spTree>
    <p:extLst>
      <p:ext uri="{BB962C8B-B14F-4D97-AF65-F5344CB8AC3E}">
        <p14:creationId xmlns:p14="http://schemas.microsoft.com/office/powerpoint/2010/main" val="230190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DB91B-63C8-4584-AD50-C1399CB2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Bestemshe</a:t>
            </a:r>
            <a:r>
              <a:rPr lang="cs-CZ" dirty="0"/>
              <a:t> v českých </a:t>
            </a:r>
            <a:r>
              <a:rPr lang="cs-CZ" dirty="0" err="1"/>
              <a:t>mš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5D5FB9-D9AB-4831-9C6A-6BA7A9CD5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61" y="134471"/>
            <a:ext cx="3423540" cy="4837261"/>
          </a:xfrm>
        </p:spPr>
      </p:pic>
    </p:spTree>
    <p:extLst>
      <p:ext uri="{BB962C8B-B14F-4D97-AF65-F5344CB8AC3E}">
        <p14:creationId xmlns:p14="http://schemas.microsoft.com/office/powerpoint/2010/main" val="3993019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F1D57-CD06-4430-BAC0-E37A7AAE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Mankalový</a:t>
            </a:r>
            <a:r>
              <a:rPr lang="cs-CZ" dirty="0"/>
              <a:t> experiment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73A1A-D513-43BC-8F84-43D432F1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Aneb co zvládnou děti v MŠ</a:t>
            </a:r>
          </a:p>
          <a:p>
            <a:r>
              <a:rPr lang="cs-CZ" dirty="0"/>
              <a:t>https://www.mankala.cz/skolka.php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11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F1D57-CD06-4430-BAC0-E37A7AAE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Hrajeme </a:t>
            </a:r>
            <a:r>
              <a:rPr lang="cs-CZ" dirty="0" err="1"/>
              <a:t>bestemshe</a:t>
            </a:r>
            <a:r>
              <a:rPr lang="cs-CZ" dirty="0"/>
              <a:t>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73A1A-D513-43BC-8F84-43D432F1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Aneb co zvládnou děti v MŠ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6059EF-D989-4153-86EC-251E7163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67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F1D57-CD06-4430-BAC0-E37A7AAE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Hrajeme </a:t>
            </a:r>
            <a:r>
              <a:rPr lang="cs-CZ" dirty="0" err="1"/>
              <a:t>bestemshe</a:t>
            </a:r>
            <a:r>
              <a:rPr lang="cs-CZ" dirty="0"/>
              <a:t>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73A1A-D513-43BC-8F84-43D432F1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 ze školek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6059EF-D989-4153-86EC-251E7163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F1D57-CD06-4430-BAC0-E37A7AAE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Hrajeme </a:t>
            </a:r>
            <a:r>
              <a:rPr lang="cs-CZ" dirty="0" err="1"/>
              <a:t>bestemshe</a:t>
            </a:r>
            <a:r>
              <a:rPr lang="cs-CZ" dirty="0"/>
              <a:t>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73A1A-D513-43BC-8F84-43D432F1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Aneb co zvládnou děti v MŠ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40C6FA-239B-4536-B944-58AA6BDBB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5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56888-C40A-41B0-B49F-2D69B3E6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4A7B6-AF97-42C6-B3D9-BCD1AD84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informace na </a:t>
            </a:r>
          </a:p>
          <a:p>
            <a:r>
              <a:rPr lang="cs-CZ" dirty="0">
                <a:hlinkClick r:id="rId2"/>
              </a:rPr>
              <a:t>www.mankala.cz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https://www.mankala.cz/skolka.php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Hana.kotinova@mankala.cz</a:t>
            </a:r>
            <a:endParaRPr lang="cs-CZ" dirty="0"/>
          </a:p>
          <a:p>
            <a:r>
              <a:rPr lang="cs-CZ" dirty="0">
                <a:hlinkClick r:id="rId4"/>
              </a:rPr>
              <a:t>Hana.kotinova@mensa.cz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97FCAF-5EB2-49AB-A9FE-99EADC9B9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2" y="3337755"/>
            <a:ext cx="4618784" cy="2656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F39235-0EDB-4023-BECE-84CA22DEC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1" y="85772"/>
            <a:ext cx="4618783" cy="29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FC046-395D-47D4-9C8A-8DF1D9C0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525BEC-D2C5-4F58-A273-B29E903B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92241"/>
            <a:ext cx="8534400" cy="42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0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4E7E6-3259-4060-8D39-FD9CBF24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Kazachstán, (od 2021)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886900-3A90-4D79-BC8E-670D3145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23761"/>
            <a:ext cx="9324784" cy="46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EE292-2E89-496A-A43E-8855E1B2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B3E666-588D-48B1-99E4-2ECA8CB3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8" y="134265"/>
            <a:ext cx="7559695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C6DEDB1-0503-49A5-A278-22C2679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GO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36BA26-9499-42B2-8D51-1E5E74C9E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509EA4B8-DBB3-4EAE-B72B-65476BC49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3" y="1530350"/>
            <a:ext cx="3619500" cy="3619500"/>
          </a:xfrm>
        </p:spPr>
      </p:pic>
    </p:spTree>
    <p:extLst>
      <p:ext uri="{BB962C8B-B14F-4D97-AF65-F5344CB8AC3E}">
        <p14:creationId xmlns:p14="http://schemas.microsoft.com/office/powerpoint/2010/main" val="187538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533F4-43A2-46C5-A91F-2F9D8312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12BFB-1E1A-454F-AE8D-11A8BD927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Závodně se hraje na desce o velikosti 19x19</a:t>
            </a:r>
          </a:p>
          <a:p>
            <a:r>
              <a:rPr lang="cs-CZ" dirty="0"/>
              <a:t>Pro začátečníky lze ale použít i velikosti 5x5, 9x9, 13x13 a jiné</a:t>
            </a:r>
          </a:p>
          <a:p>
            <a:endParaRPr lang="cs-CZ" dirty="0"/>
          </a:p>
          <a:p>
            <a:r>
              <a:rPr lang="cs-CZ" dirty="0"/>
              <a:t>Cíl hry je obklíčit prázdné území, větší než soupeř</a:t>
            </a:r>
          </a:p>
          <a:p>
            <a:r>
              <a:rPr lang="cs-CZ" dirty="0"/>
              <a:t>Vedlejší cíl je sbírání zajatců</a:t>
            </a:r>
          </a:p>
        </p:txBody>
      </p:sp>
    </p:spTree>
    <p:extLst>
      <p:ext uri="{BB962C8B-B14F-4D97-AF65-F5344CB8AC3E}">
        <p14:creationId xmlns:p14="http://schemas.microsoft.com/office/powerpoint/2010/main" val="64701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E4106-00A7-4BCE-8C51-ACFA4B28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 v MŠ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A0E5A-9F27-46B4-B3D7-FEDCF0CAD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83424"/>
          </a:xfrm>
        </p:spPr>
        <p:txBody>
          <a:bodyPr/>
          <a:lstStyle/>
          <a:p>
            <a:r>
              <a:rPr lang="cs-CZ" dirty="0"/>
              <a:t>Hrajeme jen na zajatce</a:t>
            </a:r>
          </a:p>
          <a:p>
            <a:r>
              <a:rPr lang="cs-CZ" dirty="0"/>
              <a:t>Trénink – děti mají bílé kameny, učitel černé. Na desku dáme malou skupinu černých kamenů, černé hrají 1x, bílé 2x (tj. děti vždy vyhrají)</a:t>
            </a:r>
          </a:p>
          <a:p>
            <a:r>
              <a:rPr lang="cs-CZ" dirty="0" err="1"/>
              <a:t>Jednotahové</a:t>
            </a:r>
            <a:r>
              <a:rPr lang="cs-CZ" dirty="0"/>
              <a:t> úlohy</a:t>
            </a:r>
          </a:p>
          <a:p>
            <a:r>
              <a:rPr lang="cs-CZ" dirty="0"/>
              <a:t>Hra dvou týmů proti sobě</a:t>
            </a:r>
          </a:p>
          <a:p>
            <a:r>
              <a:rPr lang="cs-CZ" dirty="0"/>
              <a:t>Živé Go – skupina aspoň 12 dětí, běhací</a:t>
            </a:r>
          </a:p>
          <a:p>
            <a:r>
              <a:rPr lang="cs-CZ" dirty="0"/>
              <a:t>Možnost hrát se sušenkami (kdo zajme, může si zajatce sníst)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17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C6DEDB1-0503-49A5-A278-22C2679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err="1"/>
              <a:t>Mankala</a:t>
            </a:r>
            <a:endParaRPr lang="cs-CZ" sz="6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36BA26-9499-42B2-8D51-1E5E74C9E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4F0FB016-7F23-4606-B5DC-07DF467B1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49" y="685800"/>
            <a:ext cx="3757127" cy="5308600"/>
          </a:xfrm>
        </p:spPr>
      </p:pic>
    </p:spTree>
    <p:extLst>
      <p:ext uri="{BB962C8B-B14F-4D97-AF65-F5344CB8AC3E}">
        <p14:creationId xmlns:p14="http://schemas.microsoft.com/office/powerpoint/2010/main" val="1734961214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392</TotalTime>
  <Words>493</Words>
  <Application>Microsoft Office PowerPoint</Application>
  <PresentationFormat>Širokoúhlá obrazovka</PresentationFormat>
  <Paragraphs>89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Century Gothic</vt:lpstr>
      <vt:lpstr>Wingdings 3</vt:lpstr>
      <vt:lpstr>Řez</vt:lpstr>
      <vt:lpstr>Zahraniční zkušenosti – logické hry  v Mateřské škole</vt:lpstr>
      <vt:lpstr>ČR, začátek 80.let</vt:lpstr>
      <vt:lpstr>Japonsko</vt:lpstr>
      <vt:lpstr>Kazachstán, (od 2021)</vt:lpstr>
      <vt:lpstr>Afrika</vt:lpstr>
      <vt:lpstr>GO</vt:lpstr>
      <vt:lpstr>GO</vt:lpstr>
      <vt:lpstr>GO v MŠ</vt:lpstr>
      <vt:lpstr>Mankala</vt:lpstr>
      <vt:lpstr>Historie – Toguz kumalak (1)</vt:lpstr>
      <vt:lpstr>Historie – toguz kumalak /Bestemshe</vt:lpstr>
      <vt:lpstr>Jak přilákat pozornost</vt:lpstr>
      <vt:lpstr>Nové zdroje zábavy</vt:lpstr>
      <vt:lpstr>Učím se počítat  (2017)</vt:lpstr>
      <vt:lpstr>Covid přichází</vt:lpstr>
      <vt:lpstr>Bestemshe v Kazašských MŠ</vt:lpstr>
      <vt:lpstr>Bestemshe v Kazašských MŠ</vt:lpstr>
      <vt:lpstr>Bestemshe v Kazašských MŠ</vt:lpstr>
      <vt:lpstr>Bestemshe v Kazašských MŠ</vt:lpstr>
      <vt:lpstr>Bestemshe v Kazašských MŠ</vt:lpstr>
      <vt:lpstr>Bestemshe v Kazašských MŠ</vt:lpstr>
      <vt:lpstr>Bestemshe v českých mš</vt:lpstr>
      <vt:lpstr>Mankalový experiment 2020</vt:lpstr>
      <vt:lpstr>Hrajeme bestemshe 2024</vt:lpstr>
      <vt:lpstr>Hrajeme bestemshe 2024</vt:lpstr>
      <vt:lpstr>Hrajeme bestemshe 2024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zkušenosti – logické hry  v Mateřské škole</dc:title>
  <dc:creator>Hana Kotinová</dc:creator>
  <cp:lastModifiedBy>Hana Kotinová</cp:lastModifiedBy>
  <cp:revision>38</cp:revision>
  <dcterms:created xsi:type="dcterms:W3CDTF">2023-12-01T20:03:08Z</dcterms:created>
  <dcterms:modified xsi:type="dcterms:W3CDTF">2025-01-25T10:16:04Z</dcterms:modified>
</cp:coreProperties>
</file>